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9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518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97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624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007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25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053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72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74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45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973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86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3A40B-1FDE-42D8-85DE-05B94BEAF65F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94FC0-43B2-4634-9DDB-567804C1B0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958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C14B-93F6-CC2F-26E3-BB49802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" name="Content Placeholder 14" descr="A hairless cat sleeping on a bed&#10;&#10;AI-generated content may be incorrect.">
            <a:extLst>
              <a:ext uri="{FF2B5EF4-FFF2-40B4-BE49-F238E27FC236}">
                <a16:creationId xmlns:a16="http://schemas.microsoft.com/office/drawing/2014/main" id="{B2596421-AE20-E0C1-F8D0-43477DDCE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1"/>
            <a:ext cx="12192000" cy="6210064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2727462-FB1B-562C-5097-7ADDB25EE0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4784959"/>
                  </p:ext>
                </p:extLst>
              </p:nvPr>
            </p:nvGraphicFramePr>
            <p:xfrm>
              <a:off x="1190625" y="2571750"/>
              <a:ext cx="1714500" cy="1714500"/>
            </p:xfrm>
            <a:graphic>
              <a:graphicData uri="http://schemas.microsoft.com/office/powerpoint/2016/slidezoom">
                <pslz:sldZm>
                  <pslz:sldZmObj sldId="256" cId="3702087216">
                    <pslz:zmPr id="{1537E89E-2DB6-42AC-80E9-0DC75B7D7ECB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2727462-FB1B-562C-5097-7ADDB25EE0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625" y="2571750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7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1233-DA4A-6147-23D6-9493C36CC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6918A-1BD9-AFFE-56D0-7453D2D9BA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 descr="A close-up of a cell phone&#10;&#10;AI-generated content may be incorrect.">
            <a:extLst>
              <a:ext uri="{FF2B5EF4-FFF2-40B4-BE49-F238E27FC236}">
                <a16:creationId xmlns:a16="http://schemas.microsoft.com/office/drawing/2014/main" id="{5CE149F7-B586-C71D-636E-45D397267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26"/>
            <a:ext cx="12192000" cy="617254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DC8CEB5D-415F-88FD-A8EF-74586372B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9989879"/>
                  </p:ext>
                </p:extLst>
              </p:nvPr>
            </p:nvGraphicFramePr>
            <p:xfrm rot="5400000">
              <a:off x="4914900" y="1255113"/>
              <a:ext cx="916858" cy="916858"/>
            </p:xfrm>
            <a:graphic>
              <a:graphicData uri="http://schemas.microsoft.com/office/powerpoint/2016/slidezoom">
                <pslz:sldZm>
                  <pslz:sldZmObj sldId="261" cId="1360992301">
                    <pslz:zmPr id="{F395955F-DA49-47CD-9341-8FD9A5F1A11A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916858" cy="9168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8CEB5D-415F-88FD-A8EF-74586372B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914900" y="1255113"/>
                <a:ext cx="916858" cy="9168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4FB07E7A-B34B-1952-CE68-0E5C8EB5C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104923"/>
                  </p:ext>
                </p:extLst>
              </p:nvPr>
            </p:nvGraphicFramePr>
            <p:xfrm rot="5400000">
              <a:off x="4925942" y="2504108"/>
              <a:ext cx="905816" cy="905816"/>
            </p:xfrm>
            <a:graphic>
              <a:graphicData uri="http://schemas.microsoft.com/office/powerpoint/2016/slidezoom">
                <pslz:sldZm>
                  <pslz:sldZmObj sldId="263" cId="1254326654">
                    <pslz:zmPr id="{7A446F8E-8432-415B-B9F0-5FC009CFAA2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905816" cy="905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FB07E7A-B34B-1952-CE68-0E5C8EB5C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925942" y="2504108"/>
                <a:ext cx="905816" cy="9058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4BDEEC87-7887-3A39-D1AE-8D7C0A5077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5447330"/>
                  </p:ext>
                </p:extLst>
              </p:nvPr>
            </p:nvGraphicFramePr>
            <p:xfrm rot="5400000">
              <a:off x="4925942" y="3742061"/>
              <a:ext cx="905816" cy="905816"/>
            </p:xfrm>
            <a:graphic>
              <a:graphicData uri="http://schemas.microsoft.com/office/powerpoint/2016/slidezoom">
                <pslz:sldZm>
                  <pslz:sldZmObj sldId="265" cId="4232629792">
                    <pslz:zmPr id="{BED09485-F028-4C4B-A43C-093A8E4C9B24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905816" cy="905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Slide Zoom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BDEEC87-7887-3A39-D1AE-8D7C0A507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925942" y="3742061"/>
                <a:ext cx="905816" cy="9058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4FB32A-F6CC-A245-AF37-B51840266E30}"/>
              </a:ext>
            </a:extLst>
          </p:cNvPr>
          <p:cNvSpPr txBox="1"/>
          <p:nvPr/>
        </p:nvSpPr>
        <p:spPr>
          <a:xfrm rot="5400000">
            <a:off x="2566591" y="3185390"/>
            <a:ext cx="360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1                           2                          3</a:t>
            </a:r>
          </a:p>
        </p:txBody>
      </p:sp>
    </p:spTree>
    <p:extLst>
      <p:ext uri="{BB962C8B-B14F-4D97-AF65-F5344CB8AC3E}">
        <p14:creationId xmlns:p14="http://schemas.microsoft.com/office/powerpoint/2010/main" val="370208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2C6F-FD27-5B94-750D-B21E0157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" name="Content Placeholder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6A8DB5-0373-064C-395A-52FA40FFA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3551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61E8D2AD-02AC-3778-985D-23020EE1F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677897"/>
                  </p:ext>
                </p:extLst>
              </p:nvPr>
            </p:nvGraphicFramePr>
            <p:xfrm>
              <a:off x="4182145" y="4142974"/>
              <a:ext cx="1913855" cy="1239240"/>
            </p:xfrm>
            <a:graphic>
              <a:graphicData uri="http://schemas.microsoft.com/office/powerpoint/2016/slidezoom">
                <pslz:sldZm>
                  <pslz:sldZmObj sldId="262" cId="2444713113">
                    <pslz:zmPr id="{7ABC0F01-AE02-438A-958B-505EF491C408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3855" cy="1239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E8D2AD-02AC-3778-985D-23020EE1F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145" y="4142974"/>
                <a:ext cx="1913855" cy="1239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99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DEDD-DF2E-B4AB-443B-288D6FE9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53FBF0-02AD-41DD-5B49-748F7C11D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227"/>
            <a:ext cx="12192000" cy="6900773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73A6445-FC1A-8455-F3E3-9C7C7F59E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3587509"/>
                  </p:ext>
                </p:extLst>
              </p:nvPr>
            </p:nvGraphicFramePr>
            <p:xfrm>
              <a:off x="9552652" y="3607594"/>
              <a:ext cx="1714500" cy="1714500"/>
            </p:xfrm>
            <a:graphic>
              <a:graphicData uri="http://schemas.microsoft.com/office/powerpoint/2016/slidezoom">
                <pslz:sldZm>
                  <pslz:sldZmObj sldId="256" cId="3702087216">
                    <pslz:zmPr id="{B32CD857-989C-4FDE-BE37-F948045CAD17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73A6445-FC1A-8455-F3E3-9C7C7F59E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2652" y="3607594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71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833D-ABCE-8443-3259-818B461E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121BE4-1A87-617A-B57F-1A9B25745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70"/>
            <a:ext cx="12258675" cy="688117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4E3E2EB-B90C-7D2F-211D-209A937550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179335"/>
                  </p:ext>
                </p:extLst>
              </p:nvPr>
            </p:nvGraphicFramePr>
            <p:xfrm>
              <a:off x="5174127" y="4238318"/>
              <a:ext cx="2647837" cy="1714500"/>
            </p:xfrm>
            <a:graphic>
              <a:graphicData uri="http://schemas.microsoft.com/office/powerpoint/2016/slidezoom">
                <pslz:sldZm>
                  <pslz:sldZmObj sldId="264" cId="845091812">
                    <pslz:zmPr id="{A77795D5-DBCC-49D1-8BEA-48854EF9081D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4783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E3E2EB-B90C-7D2F-211D-209A93755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127" y="4238318"/>
                <a:ext cx="264783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32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93C3-99C0-6ACC-D26F-81129842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8E1E5BE-83CE-1E42-6A0D-E8654EBBC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87319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885F40B5-8180-2522-988B-BB493053B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1972728"/>
                  </p:ext>
                </p:extLst>
              </p:nvPr>
            </p:nvGraphicFramePr>
            <p:xfrm>
              <a:off x="9353333" y="2665738"/>
              <a:ext cx="1424484" cy="1424484"/>
            </p:xfrm>
            <a:graphic>
              <a:graphicData uri="http://schemas.microsoft.com/office/powerpoint/2016/slidezoom">
                <pslz:sldZm>
                  <pslz:sldZmObj sldId="256" cId="3702087216">
                    <pslz:zmPr id="{CBAB0996-846D-441E-BB8C-895B78BB6C6D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4484" cy="14244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85F40B5-8180-2522-988B-BB493053B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3333" y="2665738"/>
                <a:ext cx="1424484" cy="14244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09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5852-57D6-D32C-C064-A4F4D9DF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F7A93F-3C90-368C-5994-85F74999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150599"/>
            <a:ext cx="12382500" cy="7008599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59E51EE-F334-7559-1859-2FD7A1C735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4821942"/>
                  </p:ext>
                </p:extLst>
              </p:nvPr>
            </p:nvGraphicFramePr>
            <p:xfrm>
              <a:off x="7965107" y="4164576"/>
              <a:ext cx="2647837" cy="1714500"/>
            </p:xfrm>
            <a:graphic>
              <a:graphicData uri="http://schemas.microsoft.com/office/powerpoint/2016/slidezoom">
                <pslz:sldZm>
                  <pslz:sldZmObj sldId="266" cId="2415471019">
                    <pslz:zmPr id="{C23A14FD-B8E1-4E4E-B8D6-CA19B13BBB44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4783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59E51EE-F334-7559-1859-2FD7A1C73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5107" y="4164576"/>
                <a:ext cx="264783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2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6536-BBAA-6304-FAB7-8EE22F85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4091E-509B-B62E-3094-BC5578C02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94"/>
            <a:ext cx="12192000" cy="6900774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44BE537-1A4D-23AA-C6D0-56D5C4C46C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310632"/>
                  </p:ext>
                </p:extLst>
              </p:nvPr>
            </p:nvGraphicFramePr>
            <p:xfrm>
              <a:off x="10176351" y="3913094"/>
              <a:ext cx="1258927" cy="1258927"/>
            </p:xfrm>
            <a:graphic>
              <a:graphicData uri="http://schemas.microsoft.com/office/powerpoint/2016/slidezoom">
                <pslz:sldZm>
                  <pslz:sldZmObj sldId="267" cId="1573001879">
                    <pslz:zmPr id="{25677417-5DBD-4E4C-97E5-2292D59A2540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8927" cy="1258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4BE537-1A4D-23AA-C6D0-56D5C4C46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6351" y="3913094"/>
                <a:ext cx="1258927" cy="1258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6F2F1DA-F14C-179F-59F2-10F44220A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9915268"/>
                  </p:ext>
                </p:extLst>
              </p:nvPr>
            </p:nvGraphicFramePr>
            <p:xfrm>
              <a:off x="10176351" y="2441867"/>
              <a:ext cx="1177449" cy="1177449"/>
            </p:xfrm>
            <a:graphic>
              <a:graphicData uri="http://schemas.microsoft.com/office/powerpoint/2016/slidezoom">
                <pslz:sldZm>
                  <pslz:sldZmObj sldId="256" cId="3702087216">
                    <pslz:zmPr id="{F656943D-2AEE-4B58-B851-2495E4D74A31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7449" cy="1177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6F2F1DA-F14C-179F-59F2-10F44220A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6351" y="2441867"/>
                <a:ext cx="1177449" cy="1177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47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42C9-CD86-5105-28B8-5962A44E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screen shot of a phone&#10;&#10;AI-generated content may be incorrect.">
            <a:extLst>
              <a:ext uri="{FF2B5EF4-FFF2-40B4-BE49-F238E27FC236}">
                <a16:creationId xmlns:a16="http://schemas.microsoft.com/office/drawing/2014/main" id="{F073EB02-666C-794C-3D7B-0D4980B8B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081"/>
            <a:ext cx="12263284" cy="6941121"/>
          </a:xfrm>
        </p:spPr>
      </p:pic>
    </p:spTree>
    <p:extLst>
      <p:ext uri="{BB962C8B-B14F-4D97-AF65-F5344CB8AC3E}">
        <p14:creationId xmlns:p14="http://schemas.microsoft.com/office/powerpoint/2010/main" val="157300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baran yıldıran 2</dc:creator>
  <cp:lastModifiedBy>baran yıldıran 2</cp:lastModifiedBy>
  <cp:revision>2</cp:revision>
  <dcterms:created xsi:type="dcterms:W3CDTF">2025-05-11T17:59:45Z</dcterms:created>
  <dcterms:modified xsi:type="dcterms:W3CDTF">2025-05-12T21:39:34Z</dcterms:modified>
</cp:coreProperties>
</file>